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0" r:id="rId3"/>
    <p:sldId id="274" r:id="rId4"/>
    <p:sldId id="275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0" d="100"/>
          <a:sy n="60" d="100"/>
        </p:scale>
        <p:origin x="-166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kn51.ru/" TargetMode="External"/><Relationship Id="rId4" Type="http://schemas.openxmlformats.org/officeDocument/2006/relationships/hyperlink" Target="http://mr.lumbolka.ru/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40610896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hyperlink" Target="https://vk.com/darom_monch" TargetMode="External"/><Relationship Id="rId4" Type="http://schemas.openxmlformats.org/officeDocument/2006/relationships/hyperlink" Target="https://vk.com/mrobomsi_radyga_monchegorsk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nchkcson.ru/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monchegorsk.gov-murman.ru/news/219973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hyperlink" Target="http://moncspn.ucoz.ru/publ/napravlenija_dejatelnosti/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62639" cy="13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МОНЧЕГОРСК 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И ГОРОД-РАСТЕМ ВМЕСТЕ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034" y="5013176"/>
            <a:ext cx="8712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КОНКУРСНОЕ ЗАДАНИЕ №3</a:t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«СЕМЕЙНОЕ ПОДСПОРЬЕ»</a:t>
            </a:r>
          </a:p>
        </p:txBody>
      </p:sp>
      <p:pic>
        <p:nvPicPr>
          <p:cNvPr id="1028" name="Picture 4" descr="C:\Documents and Settings\1\Рабочий стол\муниципальный проект\18582311_1372731262810440_847786488258725501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32985"/>
            <a:ext cx="8712602" cy="33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127" y="2753464"/>
            <a:ext cx="617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Городская общественно-политическая газета «Мончегорский рабочий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Телевидение Мончегорска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Интернет-издание «Кольский никель 51»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Газета «Добрый день»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66" y="-5239"/>
            <a:ext cx="1257034" cy="6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Documents and Settings\1\Рабочий стол\муниципальный проект\full_znLABd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5" y="-26570"/>
            <a:ext cx="1557779" cy="23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67232"/>
            <a:ext cx="7402159" cy="1751841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нформация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 потребностях семей с детьми, находящихся в трудной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жизненной ситуации,  публикуется в средствах массовой информации: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3992" y="2844772"/>
            <a:ext cx="260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D47C9"/>
                </a:solidFill>
                <a:hlinkClick r:id="rId4"/>
              </a:rPr>
              <a:t>http://mr.lumbolka.ru/ru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76189" y="4581128"/>
            <a:ext cx="1539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http://kn51.ru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31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" y="2918185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5" y="3777451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" y="4581128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734713" y="3842538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D47C9"/>
                </a:solidFill>
                <a:hlinkClick r:id="rId4"/>
              </a:rPr>
              <a:t>http://mr.lumbolka.ru/ru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</p:txBody>
      </p:sp>
      <p:pic>
        <p:nvPicPr>
          <p:cNvPr id="16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" y="5300945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6012160" y="2996952"/>
            <a:ext cx="2318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24396" y="4830881"/>
            <a:ext cx="2318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984" y="4083937"/>
            <a:ext cx="2318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87" y="188640"/>
            <a:ext cx="18813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6815367" cy="9304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Публикация в Интернет - издании 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«Кольский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никель-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kn51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3846" t="7411" r="1923" b="3649"/>
          <a:stretch/>
        </p:blipFill>
        <p:spPr bwMode="auto">
          <a:xfrm>
            <a:off x="251520" y="1268760"/>
            <a:ext cx="871296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866" y="5805264"/>
            <a:ext cx="8688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D47C9"/>
                </a:solidFill>
              </a:rPr>
              <a:t>http://kn51.ru/news/society/facts_and_events/2017/8/16/pomogaem-sobrat-pervoklassnikov-v-shkolu.html</a:t>
            </a:r>
            <a:endParaRPr lang="ru-RU" u="sng" dirty="0" smtClean="0">
              <a:solidFill>
                <a:srgbClr val="0D4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62639" cy="13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8328"/>
            <a:ext cx="7488832" cy="1002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Публикация в газете 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Мончегорский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рабочий»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2314" t="6780" r="10564" b="7663"/>
          <a:stretch/>
        </p:blipFill>
        <p:spPr bwMode="auto">
          <a:xfrm>
            <a:off x="467544" y="1844824"/>
            <a:ext cx="828092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9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13072" r="13848" b="6251"/>
          <a:stretch/>
        </p:blipFill>
        <p:spPr bwMode="auto">
          <a:xfrm>
            <a:off x="262746" y="2725334"/>
            <a:ext cx="3096344" cy="129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67" y="225458"/>
            <a:ext cx="18954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3" y="235544"/>
            <a:ext cx="5688631" cy="18253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нформация  размещается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социальной сети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5976" y="3114040"/>
            <a:ext cx="486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vk.com/mrobomsi_radyga_monchegorsk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73" y="3030491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1\Рабочий стол\муниципальный проект\full_znLABdf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1" y="225458"/>
            <a:ext cx="1379511" cy="21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9090" y="2439089"/>
            <a:ext cx="561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«Многодетные и малоимущие семьи Мончегорска »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13147" r="13849" b="6250"/>
          <a:stretch/>
        </p:blipFill>
        <p:spPr bwMode="auto">
          <a:xfrm>
            <a:off x="286631" y="4149081"/>
            <a:ext cx="307245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359090" y="4019091"/>
            <a:ext cx="5175466" cy="3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</a:p>
          <a:p>
            <a:pPr algn="l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«Многодетная семья Ромашка»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5976" y="4509990"/>
            <a:ext cx="3015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vk.com/club40610896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73" y="4458331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 t="13577" r="13841" b="4095"/>
          <a:stretch/>
        </p:blipFill>
        <p:spPr bwMode="auto">
          <a:xfrm>
            <a:off x="286630" y="5661248"/>
            <a:ext cx="30724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359090" y="5442383"/>
            <a:ext cx="2941102" cy="50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</a:p>
          <a:p>
            <a:pPr algn="l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«Отдам Мончегорск»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7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14" y="6023029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115977" y="6023029"/>
            <a:ext cx="319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vk.com/darom_monch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6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646" y="1844825"/>
            <a:ext cx="4318402" cy="1692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«Социальная карта жителя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города Мончегорска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дает право на скидку от 5 до 10%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Подробная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размещена на официальной сайте администрации города Мончегорска </a:t>
            </a:r>
            <a:r>
              <a:rPr lang="ru-RU" dirty="0" smtClean="0"/>
              <a:t> 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11930" r="29722" b="69398"/>
          <a:stretch/>
        </p:blipFill>
        <p:spPr bwMode="auto">
          <a:xfrm>
            <a:off x="5271910" y="5439071"/>
            <a:ext cx="3692578" cy="123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Documents and Settings\1\Рабочий стол\муниципальный проект\full_znLABd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1" y="225458"/>
            <a:ext cx="1019471" cy="16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9"/>
            <a:ext cx="1728192" cy="12241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7390" y="3212976"/>
            <a:ext cx="4147717" cy="23762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2351" y="3227157"/>
            <a:ext cx="4716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hlinkClick r:id="rId5"/>
              </a:rPr>
              <a:t>http://monchegorsk.gov-murman.ru/news/219973</a:t>
            </a:r>
            <a:r>
              <a:rPr lang="en-US" sz="1600" dirty="0" smtClean="0">
                <a:hlinkClick r:id="rId5"/>
              </a:rPr>
              <a:t>/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85645" y="263485"/>
            <a:ext cx="6567737" cy="1005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Дополнительные меры поддержки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емей с детьми: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988839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25219" r="14091" b="35129"/>
          <a:stretch/>
        </p:blipFill>
        <p:spPr bwMode="auto">
          <a:xfrm>
            <a:off x="5242429" y="3789569"/>
            <a:ext cx="3692578" cy="145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2687" y="3845514"/>
            <a:ext cx="4318402" cy="134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Социальное сопровождение семей, предоставление срочных социальных услуг. Подробная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официальной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ГОАУСОН «МКЦСОН»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" y="3940556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7011" y="5079721"/>
            <a:ext cx="2838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sz="1400" dirty="0">
                <a:hlinkClick r:id="rId8"/>
              </a:rPr>
              <a:t>www.monchkcson.ru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2686" y="5439071"/>
            <a:ext cx="4300587" cy="1033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Поддержка семей.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Подробная информация на официальной сайте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ГОКУ «ММЦСПН»</a:t>
            </a: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 descr="C:\Documents and Settings\1\Рабочий стол\муниципальный проект\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4" y="5512484"/>
            <a:ext cx="450718" cy="4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23871" y="6416783"/>
            <a:ext cx="4542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moncspn.ucoz.ru/publ/napravlenija_dejatelnosti/25</a:t>
            </a:r>
            <a:endParaRPr lang="ru-RU" sz="1400" dirty="0" smtClean="0"/>
          </a:p>
          <a:p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04048" y="2488346"/>
            <a:ext cx="2383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31089" y="5955899"/>
            <a:ext cx="2383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98975" y="4551596"/>
            <a:ext cx="2383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Наталия\Desktop\Безымянный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10" y="1659274"/>
            <a:ext cx="3663097" cy="16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8557" y="225785"/>
            <a:ext cx="1519110" cy="108011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089" y="944724"/>
            <a:ext cx="8926577" cy="10744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ПОМОГАЙТЕ!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ЛЮБАЯ ПОМОЩЬ БЕСЦЕННА!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МОНЧЕГОРСК 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И ГОРОД-РАСТЕМ ВМЕСТЕ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1\Рабочий стол\муниципальный проект\18582311_1372731262810440_847786488258725501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5" y="2083310"/>
            <a:ext cx="8712602" cy="33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693</TotalTime>
  <Words>163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Публикация в Интернет - издании  «Кольский никель-kn51» </vt:lpstr>
      <vt:lpstr>Презентация PowerPoint</vt:lpstr>
      <vt:lpstr>Презентация PowerPoint</vt:lpstr>
      <vt:lpstr> </vt:lpstr>
      <vt:lpstr>ПОМОГАЙТЕ!  ЛЮБАЯ ПОМОЩЬ БЕСЦЕННА!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Курочкина Светлана Николаевна</dc:creator>
  <cp:lastModifiedBy>1</cp:lastModifiedBy>
  <cp:revision>53</cp:revision>
  <dcterms:created xsi:type="dcterms:W3CDTF">2017-07-24T22:59:31Z</dcterms:created>
  <dcterms:modified xsi:type="dcterms:W3CDTF">2017-08-24T11:27:30Z</dcterms:modified>
</cp:coreProperties>
</file>